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4" r:id="rId3"/>
    <p:sldId id="301" r:id="rId4"/>
    <p:sldId id="288" r:id="rId5"/>
    <p:sldId id="296" r:id="rId6"/>
    <p:sldId id="289" r:id="rId7"/>
    <p:sldId id="299" r:id="rId8"/>
    <p:sldId id="298" r:id="rId9"/>
    <p:sldId id="257" r:id="rId10"/>
    <p:sldId id="258" r:id="rId11"/>
    <p:sldId id="259" r:id="rId12"/>
    <p:sldId id="260" r:id="rId13"/>
    <p:sldId id="261" r:id="rId14"/>
    <p:sldId id="285" r:id="rId15"/>
    <p:sldId id="292" r:id="rId16"/>
    <p:sldId id="290" r:id="rId17"/>
    <p:sldId id="286" r:id="rId18"/>
    <p:sldId id="266" r:id="rId19"/>
    <p:sldId id="262" r:id="rId20"/>
    <p:sldId id="265" r:id="rId21"/>
    <p:sldId id="270" r:id="rId22"/>
    <p:sldId id="271" r:id="rId23"/>
    <p:sldId id="293" r:id="rId24"/>
    <p:sldId id="276" r:id="rId25"/>
    <p:sldId id="269" r:id="rId26"/>
    <p:sldId id="300" r:id="rId27"/>
    <p:sldId id="267" r:id="rId28"/>
    <p:sldId id="303" r:id="rId29"/>
    <p:sldId id="274" r:id="rId30"/>
    <p:sldId id="275" r:id="rId31"/>
    <p:sldId id="279" r:id="rId32"/>
    <p:sldId id="282" r:id="rId33"/>
    <p:sldId id="284" r:id="rId34"/>
    <p:sldId id="264" r:id="rId35"/>
    <p:sldId id="297" r:id="rId36"/>
    <p:sldId id="30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" y="1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7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78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8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7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7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0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2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73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6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5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84F70-A524-40A5-827E-1F8DFED0564E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47A12-AE1F-44F2-8421-C1FE4B5A4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7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avantixlearning.ca/microsoft-powerpoint/how-to-align-objects-on-powerpoint-slide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lifewire.com/dim-text-in-powerpoint-4178573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how.com/Embed-Video-in-PowerPoint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y2JHxtUCJQ" TargetMode="Externa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alaty.studio/post/10-most-common-presentation-design-mistakes" TargetMode="External"/><Relationship Id="rId2" Type="http://schemas.openxmlformats.org/officeDocument/2006/relationships/hyperlink" Target="https://www.peregrinecommunications.com/insights/common-mistakes-powerpoint-present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tudiokayama.com/wp-content/uploads/2013/04/10DesignMistakes1.2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hngedeon.com/" TargetMode="External"/><Relationship Id="rId2" Type="http://schemas.openxmlformats.org/officeDocument/2006/relationships/hyperlink" Target="mailto:john.Gedeo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2133" y="893763"/>
            <a:ext cx="5291667" cy="23876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PowerPoint:</a:t>
            </a:r>
            <a:r>
              <a:rPr lang="en-US" b="1" dirty="0"/>
              <a:t>  Biggest Design Mistakes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5799" y="4533372"/>
            <a:ext cx="3344333" cy="1655762"/>
          </a:xfrm>
        </p:spPr>
        <p:txBody>
          <a:bodyPr>
            <a:normAutofit/>
          </a:bodyPr>
          <a:lstStyle/>
          <a:p>
            <a:r>
              <a:rPr lang="en-US" sz="3200" dirty="0"/>
              <a:t>Dr. John A. Gedeon</a:t>
            </a:r>
          </a:p>
          <a:p>
            <a:r>
              <a:rPr lang="en-US" sz="3200" dirty="0"/>
              <a:t>June 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33" y="1392768"/>
            <a:ext cx="4876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49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 Slide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8667" cy="4351338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/>
              <a:t>Too many slides have generic or vague titles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Titles should be descriptive, not generic. The “10 Principles</a:t>
            </a:r>
            <a:r>
              <a:rPr lang="en-GB" i="1" dirty="0"/>
              <a:t>”(</a:t>
            </a:r>
            <a:r>
              <a:rPr lang="en-GB" dirty="0"/>
              <a:t>…of what?)</a:t>
            </a:r>
            <a:endParaRPr lang="en-US" dirty="0"/>
          </a:p>
          <a:p>
            <a:r>
              <a:rPr lang="en-US" dirty="0"/>
              <a:t>The “Six-Step Method” for what?</a:t>
            </a:r>
          </a:p>
          <a:p>
            <a:r>
              <a:rPr lang="en-US" dirty="0"/>
              <a:t>“Problems” what kind of problems?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695" y="1384589"/>
            <a:ext cx="4749103" cy="261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07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Bullets vs. Numbering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Making no distinction between bullets and numbering points</a:t>
            </a:r>
          </a:p>
          <a:p>
            <a:endParaRPr lang="en-US" dirty="0"/>
          </a:p>
          <a:p>
            <a:r>
              <a:rPr lang="en-US" dirty="0"/>
              <a:t>Use bullets when there is no particular order to the list</a:t>
            </a:r>
          </a:p>
          <a:p>
            <a:r>
              <a:rPr lang="en-US" dirty="0"/>
              <a:t>Use numbers when there is a sequence, like the 5-Step method</a:t>
            </a:r>
          </a:p>
          <a:p>
            <a:r>
              <a:rPr lang="en-US" dirty="0"/>
              <a:t>Also use numbers if the list is long so people can refer to a particular point quickly (not the third bullet from the bottom)</a:t>
            </a:r>
          </a:p>
        </p:txBody>
      </p:sp>
    </p:spTree>
    <p:extLst>
      <p:ext uri="{BB962C8B-B14F-4D97-AF65-F5344CB8AC3E}">
        <p14:creationId xmlns:p14="http://schemas.microsoft.com/office/powerpoint/2010/main" val="122208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Bulleting One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022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Using bulleting when only one point is presented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you have only one point, do not use a bullet, it is used to separate multiple points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942" y="1825625"/>
            <a:ext cx="5330715" cy="33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2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7813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Slide crowed with a lot of text</a:t>
            </a:r>
          </a:p>
          <a:p>
            <a:endParaRPr lang="en-US" dirty="0"/>
          </a:p>
          <a:p>
            <a:r>
              <a:rPr lang="en-US" dirty="0"/>
              <a:t>It is </a:t>
            </a:r>
            <a:r>
              <a:rPr lang="en-US" i="1" dirty="0"/>
              <a:t>Power</a:t>
            </a:r>
            <a:r>
              <a:rPr lang="en-US" i="1" u="sng" dirty="0"/>
              <a:t>Point</a:t>
            </a:r>
            <a:r>
              <a:rPr lang="en-US" dirty="0"/>
              <a:t>, not power-paragraph or power-book</a:t>
            </a:r>
          </a:p>
          <a:p>
            <a:r>
              <a:rPr lang="en-US" dirty="0"/>
              <a:t>Only use full sentences for important quotations or excerpts (or if it is a read-only </a:t>
            </a:r>
            <a:r>
              <a:rPr lang="en-US" i="1" dirty="0"/>
              <a:t>PowerPoint</a:t>
            </a:r>
            <a:r>
              <a:rPr lang="en-US" dirty="0"/>
              <a:t>—no presenter)</a:t>
            </a:r>
          </a:p>
          <a:p>
            <a:r>
              <a:rPr lang="en-US" dirty="0"/>
              <a:t>With too much text, they will be reading it instead of listening to you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199" y="672664"/>
            <a:ext cx="4047067" cy="305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16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Typeface for Online Displays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9166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Typeface is either hard to read or illegible (not clear)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 a clean typeface not crowed together (see example…)</a:t>
            </a:r>
          </a:p>
          <a:p>
            <a:r>
              <a:rPr lang="en-US" dirty="0"/>
              <a:t>Never use all CAPS, as it is the equivalent of shouting</a:t>
            </a: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688" y="2392892"/>
            <a:ext cx="5096254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16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Justification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31" y="1965057"/>
            <a:ext cx="4572009" cy="3429007"/>
          </a:xfrm>
        </p:spPr>
      </p:pic>
      <p:sp>
        <p:nvSpPr>
          <p:cNvPr id="6" name="TextBox 5"/>
          <p:cNvSpPr txBox="1"/>
          <p:nvPr/>
        </p:nvSpPr>
        <p:spPr>
          <a:xfrm>
            <a:off x="838200" y="1965057"/>
            <a:ext cx="460586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Text is center or right justified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eyes follow left justification easier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Try reading the text to the right…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54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Typefaces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372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Constantly changing typeface styles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 the example shows, it is too confusing</a:t>
            </a:r>
          </a:p>
          <a:p>
            <a:r>
              <a:rPr lang="en-US" dirty="0"/>
              <a:t>Your first typeface sets a mental expectation for those that follow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699" y="2296908"/>
            <a:ext cx="4801270" cy="292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92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1293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Fonts too small to be read online, in a room, or printed on paper</a:t>
            </a:r>
          </a:p>
          <a:p>
            <a:endParaRPr lang="en-US" dirty="0"/>
          </a:p>
          <a:p>
            <a:r>
              <a:rPr lang="en-US" dirty="0"/>
              <a:t>To avoid that problem in all those environments, keep minimum font size at 24</a:t>
            </a:r>
          </a:p>
          <a:p>
            <a:r>
              <a:rPr lang="en-US" dirty="0"/>
              <a:t>If you don’t have enough room on one slide, spill over on to another slide or shorten the points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599" y="1825625"/>
            <a:ext cx="3496163" cy="34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23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Contrast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054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Text is hard to read due to poor contrast of colors or typeface</a:t>
            </a:r>
          </a:p>
          <a:p>
            <a:endParaRPr lang="en-US" dirty="0"/>
          </a:p>
          <a:p>
            <a:r>
              <a:rPr lang="en-US" dirty="0"/>
              <a:t>Font color not contrasting with background</a:t>
            </a:r>
          </a:p>
          <a:p>
            <a:r>
              <a:rPr lang="en-US" dirty="0"/>
              <a:t>Includes background images that interferes with overlaid text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266" y="3518958"/>
            <a:ext cx="4842707" cy="3089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266" y="488421"/>
            <a:ext cx="4810831" cy="267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866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Text no </a:t>
            </a:r>
            <a:r>
              <a:rPr lang="en-US" b="1" dirty="0">
                <a:solidFill>
                  <a:srgbClr val="FF0000"/>
                </a:solidFill>
              </a:rPr>
              <a:t>Multimedia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90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Text-a-</a:t>
            </a:r>
            <a:r>
              <a:rPr lang="en-US" b="1" dirty="0" err="1"/>
              <a:t>holics</a:t>
            </a:r>
            <a:r>
              <a:rPr lang="en-US" b="1" dirty="0"/>
              <a:t> forget about multimedia </a:t>
            </a:r>
          </a:p>
          <a:p>
            <a:endParaRPr lang="en-US" dirty="0"/>
          </a:p>
          <a:p>
            <a:r>
              <a:rPr lang="en-US" dirty="0"/>
              <a:t>The Power in </a:t>
            </a:r>
            <a:r>
              <a:rPr lang="en-US" i="1" dirty="0"/>
              <a:t>PowerPoint</a:t>
            </a:r>
            <a:r>
              <a:rPr lang="en-US" dirty="0"/>
              <a:t> is going beyond text to use images, diagrams, graphs, videos, audio, animations, etc. to present the information</a:t>
            </a:r>
          </a:p>
          <a:p>
            <a:r>
              <a:rPr lang="en-US" dirty="0"/>
              <a:t>Figure out how the best and most interesting way to represent your ideas</a:t>
            </a:r>
          </a:p>
          <a:p>
            <a:r>
              <a:rPr lang="en-US" dirty="0"/>
              <a:t>All text is also boring (and be done in a </a:t>
            </a:r>
            <a:r>
              <a:rPr lang="en-US" i="1" dirty="0"/>
              <a:t>Word</a:t>
            </a:r>
            <a:r>
              <a:rPr lang="en-US" dirty="0"/>
              <a:t> document)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2" y="516465"/>
            <a:ext cx="4047067" cy="404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8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Objectives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799" y="1523999"/>
            <a:ext cx="4148667" cy="3357171"/>
          </a:xfrm>
        </p:spPr>
      </p:pic>
      <p:sp>
        <p:nvSpPr>
          <p:cNvPr id="5" name="TextBox 4"/>
          <p:cNvSpPr txBox="1"/>
          <p:nvPr/>
        </p:nvSpPr>
        <p:spPr>
          <a:xfrm>
            <a:off x="685801" y="2108199"/>
            <a:ext cx="47582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reader will be able to: </a:t>
            </a:r>
          </a:p>
          <a:p>
            <a:endParaRPr lang="en-US" sz="2800" dirty="0"/>
          </a:p>
          <a:p>
            <a:pPr marL="514350" indent="-514350">
              <a:buAutoNum type="arabicPeriod"/>
            </a:pPr>
            <a:r>
              <a:rPr lang="en-US" sz="2800" dirty="0"/>
              <a:t>Avoid common technical slide design errors</a:t>
            </a:r>
          </a:p>
          <a:p>
            <a:pPr marL="514350" indent="-514350">
              <a:buAutoNum type="arabicPeriod"/>
            </a:pPr>
            <a:r>
              <a:rPr lang="en-US" sz="2800" dirty="0"/>
              <a:t>Design slides to reduce the occurrence of presentation problems</a:t>
            </a:r>
          </a:p>
        </p:txBody>
      </p:sp>
    </p:spTree>
    <p:extLst>
      <p:ext uri="{BB962C8B-B14F-4D97-AF65-F5344CB8AC3E}">
        <p14:creationId xmlns:p14="http://schemas.microsoft.com/office/powerpoint/2010/main" val="346380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between Text &amp; Visuals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5206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Visuals/audio do not match text/voice</a:t>
            </a:r>
          </a:p>
          <a:p>
            <a:endParaRPr lang="en-US" dirty="0"/>
          </a:p>
          <a:p>
            <a:r>
              <a:rPr lang="en-US" dirty="0"/>
              <a:t>The animated figure is a man but with a woman’s voice</a:t>
            </a:r>
          </a:p>
          <a:p>
            <a:r>
              <a:rPr lang="en-US" dirty="0"/>
              <a:t>See the visual example…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125" y="1825625"/>
            <a:ext cx="3831342" cy="329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95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Overcrowding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78366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Slide is too “busy”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causes confusion as you do not know what is important or what to focus on</a:t>
            </a:r>
          </a:p>
          <a:p>
            <a:r>
              <a:rPr lang="en-US" dirty="0"/>
              <a:t>Every item must reinforce the core message: </a:t>
            </a:r>
            <a:r>
              <a:rPr lang="en-US" i="1" dirty="0"/>
              <a:t>design—don’t decorate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733" y="2367182"/>
            <a:ext cx="5230224" cy="3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93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Alignment </a:t>
            </a:r>
            <a:r>
              <a:rPr lang="en-US"/>
              <a:t>of Objects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996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Text and images just stuck in anywhere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Like the previous slide, there is no alignment or flow, as you mind has to spend time figuring out what is going on</a:t>
            </a:r>
          </a:p>
          <a:p>
            <a:r>
              <a:rPr lang="en-US" dirty="0"/>
              <a:t>Your slide should communicate instantly</a:t>
            </a:r>
          </a:p>
          <a:p>
            <a:r>
              <a:rPr lang="en-US" dirty="0"/>
              <a:t>For more help click </a:t>
            </a:r>
            <a:r>
              <a:rPr lang="en-US" dirty="0">
                <a:hlinkClick r:id="rId2"/>
              </a:rPr>
              <a:t>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33" y="1825625"/>
            <a:ext cx="4171450" cy="312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61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Diagrams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180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Too many boxes and arrows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would take an hour to describe this diagram</a:t>
            </a:r>
          </a:p>
          <a:p>
            <a:r>
              <a:rPr lang="en-US" dirty="0"/>
              <a:t>Use a summarized or high-level diagram</a:t>
            </a:r>
          </a:p>
          <a:p>
            <a:r>
              <a:rPr lang="en-US" dirty="0"/>
              <a:t>Present sub-diagrams on other slides</a:t>
            </a:r>
          </a:p>
          <a:p>
            <a:r>
              <a:rPr lang="en-US" dirty="0"/>
              <a:t>Use handouts for detailed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226" y="620028"/>
            <a:ext cx="6224866" cy="45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8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much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038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Too much detail in data</a:t>
            </a:r>
          </a:p>
          <a:p>
            <a:endParaRPr lang="en-US" dirty="0"/>
          </a:p>
          <a:p>
            <a:r>
              <a:rPr lang="en-US" dirty="0"/>
              <a:t>Summarize  the data </a:t>
            </a:r>
          </a:p>
          <a:p>
            <a:r>
              <a:rPr lang="en-US" dirty="0"/>
              <a:t>Use graphs or charts to make sense of it</a:t>
            </a:r>
          </a:p>
          <a:p>
            <a:r>
              <a:rPr lang="en-US" dirty="0"/>
              <a:t>Put detailed data in handouts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85" y="266794"/>
            <a:ext cx="5582429" cy="623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6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Quality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9626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Image with jagged edges or out of focus</a:t>
            </a:r>
          </a:p>
          <a:p>
            <a:endParaRPr lang="en-US" dirty="0"/>
          </a:p>
          <a:p>
            <a:r>
              <a:rPr lang="en-US" dirty="0"/>
              <a:t>Sharp, clear images communicate best</a:t>
            </a:r>
          </a:p>
          <a:p>
            <a:r>
              <a:rPr lang="en-US" dirty="0"/>
              <a:t>Show just the areas that support your objective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48" y="2442449"/>
            <a:ext cx="6196055" cy="311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26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cropping/trimming images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990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Image has non essential detail</a:t>
            </a:r>
          </a:p>
          <a:p>
            <a:endParaRPr lang="en-US" dirty="0"/>
          </a:p>
          <a:p>
            <a:r>
              <a:rPr lang="en-US" dirty="0"/>
              <a:t>Crop the image for your area of focus</a:t>
            </a:r>
          </a:p>
          <a:p>
            <a:r>
              <a:rPr lang="en-US" dirty="0"/>
              <a:t>Press “SHIFT + S + Windows key” then use your mouse to crop on screen and paste result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664200" cy="359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22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Distracting Features (Bells &amp; Whistles)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3193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Using noisy or flashy transitions between slides or objects in a slide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People pay more attention to that than the content</a:t>
            </a:r>
          </a:p>
          <a:p>
            <a:r>
              <a:rPr lang="en-US" dirty="0"/>
              <a:t>It may be cute, but gets ‘tired’ very quickly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133" y="1974001"/>
            <a:ext cx="4766216" cy="307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440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C67E-47F7-E666-7DE2-99A560AC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Constantly Moving Visuals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B7CAD6-340F-276D-9037-F00BAF66A9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6" y="1546493"/>
            <a:ext cx="4787294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C5106F-03C8-D170-D79C-BCA782A2F0CE}"/>
              </a:ext>
            </a:extLst>
          </p:cNvPr>
          <p:cNvSpPr txBox="1"/>
          <p:nvPr/>
        </p:nvSpPr>
        <p:spPr>
          <a:xfrm>
            <a:off x="1068404" y="1809549"/>
            <a:ext cx="4918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GIF’s (Graphics Interchange Format) images draw attention away from the text or presenter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use them unless they are demonstrating a 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static visuals that relate to the content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2245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1467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Most use too many slides in a 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Figure roughly on 2 minutes per slide</a:t>
            </a:r>
          </a:p>
          <a:p>
            <a:r>
              <a:rPr lang="en-US" dirty="0"/>
              <a:t>Better yet, rehearse the slides to determine duration</a:t>
            </a:r>
          </a:p>
          <a:p>
            <a:r>
              <a:rPr lang="en-US" dirty="0"/>
              <a:t>Build in time for questions/discussion</a:t>
            </a:r>
          </a:p>
          <a:p>
            <a:r>
              <a:rPr lang="en-US" dirty="0"/>
              <a:t>When running out of time, you will then be tempted to start to flash slides quickly before they can be fully understood (bad)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518" y="956733"/>
            <a:ext cx="4232090" cy="230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19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Format in </a:t>
            </a:r>
            <a:r>
              <a:rPr lang="en-US" b="1" i="1" dirty="0"/>
              <a:t>this</a:t>
            </a:r>
            <a:r>
              <a:rPr lang="en-US" dirty="0"/>
              <a:t> PowerPoint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38333" cy="4351338"/>
          </a:xfrm>
        </p:spPr>
        <p:txBody>
          <a:bodyPr/>
          <a:lstStyle/>
          <a:p>
            <a:r>
              <a:rPr lang="en-US" dirty="0"/>
              <a:t>The slide TITLE refers to the problem area</a:t>
            </a:r>
          </a:p>
          <a:p>
            <a:endParaRPr lang="en-US" dirty="0"/>
          </a:p>
          <a:p>
            <a:r>
              <a:rPr lang="en-US" dirty="0"/>
              <a:t>In the BODY, the bold sentence states the problem</a:t>
            </a:r>
          </a:p>
          <a:p>
            <a:endParaRPr lang="en-US" dirty="0"/>
          </a:p>
          <a:p>
            <a:r>
              <a:rPr lang="en-US" dirty="0"/>
              <a:t>The bulleted points under it suggests the correct ways to handle that issue or best practices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634" y="1900502"/>
            <a:ext cx="4369123" cy="4362827"/>
          </a:xfrm>
          <a:prstGeom prst="rect">
            <a:avLst/>
          </a:prstGeom>
        </p:spPr>
      </p:pic>
      <p:sp>
        <p:nvSpPr>
          <p:cNvPr id="5" name="Notched Right Arrow 4"/>
          <p:cNvSpPr/>
          <p:nvPr/>
        </p:nvSpPr>
        <p:spPr>
          <a:xfrm>
            <a:off x="6680200" y="2033985"/>
            <a:ext cx="584200" cy="482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6680200" y="3077369"/>
            <a:ext cx="584200" cy="482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otched Right Arrow 6"/>
          <p:cNvSpPr/>
          <p:nvPr/>
        </p:nvSpPr>
        <p:spPr>
          <a:xfrm>
            <a:off x="6811434" y="4512866"/>
            <a:ext cx="584200" cy="482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4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the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3973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You read slides word-for-word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happens because you have the text in a readable form (sentences)</a:t>
            </a:r>
          </a:p>
          <a:p>
            <a:r>
              <a:rPr lang="en-US" dirty="0"/>
              <a:t>This is the quickest way to bore people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98133"/>
            <a:ext cx="5528732" cy="33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34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all the slide content at once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5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All points are visible as the slide appears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They will be reading your whole list while you are still talking about point #1</a:t>
            </a:r>
          </a:p>
          <a:p>
            <a:r>
              <a:rPr lang="en-US" dirty="0"/>
              <a:t>Use “Appear” with each mouse click, or</a:t>
            </a:r>
          </a:p>
          <a:p>
            <a:r>
              <a:rPr lang="en-US" dirty="0"/>
              <a:t>Use the “Dim Text” feature (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)</a:t>
            </a:r>
          </a:p>
          <a:p>
            <a:r>
              <a:rPr lang="en-US" dirty="0"/>
              <a:t>The same for a model/diagram, show each piece sequentially and tell a story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853" y="2111133"/>
            <a:ext cx="2648547" cy="238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1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Switching between external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29667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Content opens in another program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can be a distraction as you switch back and forth from your presentation</a:t>
            </a:r>
          </a:p>
          <a:p>
            <a:r>
              <a:rPr lang="en-US" dirty="0"/>
              <a:t>Arrange for external content to be </a:t>
            </a:r>
            <a:r>
              <a:rPr lang="en-US" i="1" dirty="0"/>
              <a:t>embedded</a:t>
            </a:r>
            <a:r>
              <a:rPr lang="en-US" dirty="0"/>
              <a:t> in your presentation</a:t>
            </a:r>
          </a:p>
          <a:p>
            <a:r>
              <a:rPr lang="en-US" dirty="0"/>
              <a:t>Use just enough to make your point</a:t>
            </a:r>
          </a:p>
          <a:p>
            <a:r>
              <a:rPr lang="en-US" dirty="0"/>
              <a:t>Try it: click on the video…</a:t>
            </a:r>
          </a:p>
          <a:p>
            <a:r>
              <a:rPr lang="en-US" dirty="0"/>
              <a:t>For more help click: </a:t>
            </a:r>
            <a:r>
              <a:rPr lang="en-US" dirty="0">
                <a:hlinkClick r:id="rId3"/>
              </a:rPr>
              <a:t>HERE</a:t>
            </a:r>
            <a:endParaRPr lang="en-US" dirty="0"/>
          </a:p>
        </p:txBody>
      </p:sp>
      <p:sp>
        <p:nvSpPr>
          <p:cNvPr id="4" name="AutoShape 2" descr="YouTube Down: Site Experienced Technical Outage in Playing Videos - Variety"/>
          <p:cNvSpPr>
            <a:spLocks noChangeAspect="1" noChangeArrowheads="1"/>
          </p:cNvSpPr>
          <p:nvPr/>
        </p:nvSpPr>
        <p:spPr bwMode="auto">
          <a:xfrm>
            <a:off x="155575" y="-769938"/>
            <a:ext cx="2847975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Ny2JHxtUCJQ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637859" y="1825625"/>
            <a:ext cx="6207008" cy="34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65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Cute Endings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75867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Ending the presentation with a sunset, a cute animal, or a group photo</a:t>
            </a:r>
          </a:p>
          <a:p>
            <a:endParaRPr lang="en-US" dirty="0"/>
          </a:p>
          <a:p>
            <a:r>
              <a:rPr lang="en-US" dirty="0"/>
              <a:t>It is just not professional</a:t>
            </a:r>
          </a:p>
          <a:p>
            <a:r>
              <a:rPr lang="en-US" dirty="0"/>
              <a:t>Your parting slide could be an inspirational quote or a summary of important points or the core model (for Q &amp; 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92" y="1825625"/>
            <a:ext cx="3372908" cy="33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483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Crediting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079067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Sources not cited or credited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you are using other’s specialized information you need to identify and credit the source</a:t>
            </a:r>
          </a:p>
          <a:p>
            <a:r>
              <a:rPr lang="en-US" dirty="0"/>
              <a:t>You can either do that at the bottom of a slide (academic) or put all sources in the final slide</a:t>
            </a:r>
          </a:p>
          <a:p>
            <a:r>
              <a:rPr lang="en-US" dirty="0"/>
              <a:t>Embed the web link so readers can check them out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251" y="1753382"/>
            <a:ext cx="4797590" cy="358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Peregrine Communications - </a:t>
            </a:r>
            <a:r>
              <a:rPr lang="en-US" dirty="0">
                <a:hlinkClick r:id="rId2"/>
              </a:rPr>
              <a:t>  https://www.peregrinecommunications.com/insights/common-mistakes-powerpoint-presentations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r>
              <a:rPr lang="en-US" dirty="0" err="1"/>
              <a:t>Koalaty</a:t>
            </a:r>
            <a:r>
              <a:rPr lang="en-US" dirty="0"/>
              <a:t> Studio -  </a:t>
            </a:r>
            <a:r>
              <a:rPr lang="en-US" dirty="0">
                <a:hlinkClick r:id="rId3"/>
              </a:rPr>
              <a:t>https://www.koalaty.studio/post/10-most-common-presentation-design-mistakes</a:t>
            </a:r>
            <a:r>
              <a:rPr lang="en-US" dirty="0"/>
              <a:t> </a:t>
            </a:r>
          </a:p>
          <a:p>
            <a:r>
              <a:rPr lang="en-US" dirty="0" err="1"/>
              <a:t>Studiokayama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https://studiokayama.com/wp-content/uploads/2013/04/10DesignMistakes1.2.pdf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4251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2026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Dr. John A. Gedeon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dirty="0"/>
              <a:t>Management &amp; Educational Consultant &amp; Trainer</a:t>
            </a:r>
          </a:p>
          <a:p>
            <a:r>
              <a:rPr lang="en-US" dirty="0"/>
              <a:t>Doctorate in Educational Technology &amp; Distance Education</a:t>
            </a:r>
          </a:p>
          <a:p>
            <a:r>
              <a:rPr lang="en-US" dirty="0"/>
              <a:t>Contact:  </a:t>
            </a:r>
            <a:r>
              <a:rPr lang="en-US" dirty="0">
                <a:hlinkClick r:id="rId2"/>
              </a:rPr>
              <a:t>john.gedeon@gmail.com</a:t>
            </a:r>
            <a:endParaRPr lang="en-US" dirty="0"/>
          </a:p>
          <a:p>
            <a:r>
              <a:rPr lang="en-US" dirty="0"/>
              <a:t>Website:  </a:t>
            </a:r>
            <a:r>
              <a:rPr lang="en-US" dirty="0">
                <a:hlinkClick r:id="rId3"/>
              </a:rPr>
              <a:t>www.johngedeon.com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231900"/>
            <a:ext cx="2842260" cy="36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2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Presentation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Objectives for the presentation/training are not stated</a:t>
            </a:r>
          </a:p>
          <a:p>
            <a:endParaRPr lang="en-US" dirty="0"/>
          </a:p>
          <a:p>
            <a:r>
              <a:rPr lang="en-US" dirty="0"/>
              <a:t>The session title is not enough for the participants to know about its content or it they are fully interested in it</a:t>
            </a:r>
          </a:p>
          <a:p>
            <a:r>
              <a:rPr lang="en-US" dirty="0"/>
              <a:t>Some authors use </a:t>
            </a:r>
            <a:r>
              <a:rPr lang="en-US" b="1" dirty="0"/>
              <a:t>topics</a:t>
            </a:r>
            <a:r>
              <a:rPr lang="en-US" dirty="0"/>
              <a:t> which is an area of discussion but does not specify what the participants will learn about, like objectives</a:t>
            </a:r>
          </a:p>
          <a:p>
            <a:r>
              <a:rPr lang="en-US" dirty="0"/>
              <a:t>Everything in the </a:t>
            </a:r>
            <a:r>
              <a:rPr lang="en-US" i="1" dirty="0"/>
              <a:t>PowerPoint</a:t>
            </a:r>
            <a:r>
              <a:rPr lang="en-US" dirty="0"/>
              <a:t> presentation should support the objectives--if not leave it out (or have a slide at the end for additional resources)</a:t>
            </a:r>
          </a:p>
        </p:txBody>
      </p:sp>
    </p:spTree>
    <p:extLst>
      <p:ext uri="{BB962C8B-B14F-4D97-AF65-F5344CB8AC3E}">
        <p14:creationId xmlns:p14="http://schemas.microsoft.com/office/powerpoint/2010/main" val="177100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0866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Confusion on how the presentation will proceed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 participants know if they can interrupt you for a question or have to wait until you are done</a:t>
            </a:r>
          </a:p>
          <a:p>
            <a:r>
              <a:rPr lang="en-US" dirty="0"/>
              <a:t>Tell them about the handouts or recordings you will provide</a:t>
            </a:r>
          </a:p>
          <a:p>
            <a:r>
              <a:rPr lang="en-US" dirty="0"/>
              <a:t>When are breaks and other housekeeping matters</a:t>
            </a:r>
          </a:p>
          <a:p>
            <a:r>
              <a:rPr lang="en-US" dirty="0"/>
              <a:t>Provide technical instructions in using platform features or break-out rooms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064" y="2773627"/>
            <a:ext cx="4240380" cy="245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1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Slides vs. Presenter Conflict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11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Participants read the slides instead of listening to the presenter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slide is road map to show where you are at in the presentation, the narration of the story is the most important part</a:t>
            </a:r>
          </a:p>
          <a:p>
            <a:r>
              <a:rPr lang="en-US" dirty="0"/>
              <a:t>Too much text encourages reading for both the participants and the presenter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625" y="3302000"/>
            <a:ext cx="5480242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73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1214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Constantly changing formats and styles</a:t>
            </a:r>
          </a:p>
          <a:p>
            <a:endParaRPr lang="en-US" dirty="0"/>
          </a:p>
          <a:p>
            <a:r>
              <a:rPr lang="en-US" dirty="0"/>
              <a:t>Use the same backgrounds, fonts, sizes, and colors where possible, changing these without a compelling reason confuses the viewer</a:t>
            </a:r>
          </a:p>
          <a:p>
            <a:r>
              <a:rPr lang="en-US" dirty="0"/>
              <a:t>It is like going into a new supermarket and you have to search for everything, as it is not formatted like your normal supermarket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96" y="3519488"/>
            <a:ext cx="4014674" cy="274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9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Poor Templates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87333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Template is distracting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People will pay attention to the distraction instead of the content</a:t>
            </a:r>
          </a:p>
          <a:p>
            <a:r>
              <a:rPr lang="en-US" dirty="0"/>
              <a:t>Use a clean template with few colors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799" y="1158637"/>
            <a:ext cx="6186901" cy="34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1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Slide Titles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22496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Using the same title for a number of slides!</a:t>
            </a:r>
          </a:p>
          <a:p>
            <a:endParaRPr lang="en-GB" b="1" dirty="0"/>
          </a:p>
          <a:p>
            <a:r>
              <a:rPr lang="en-GB" dirty="0"/>
              <a:t>Every </a:t>
            </a:r>
            <a:r>
              <a:rPr lang="en-GB" i="1" dirty="0"/>
              <a:t>PowerPoint</a:t>
            </a:r>
            <a:r>
              <a:rPr lang="en-GB" dirty="0"/>
              <a:t> slide must have a </a:t>
            </a:r>
            <a:r>
              <a:rPr lang="en-GB" u="sng" dirty="0"/>
              <a:t>unique</a:t>
            </a:r>
            <a:r>
              <a:rPr lang="en-GB" dirty="0"/>
              <a:t> title that reflects its content</a:t>
            </a:r>
          </a:p>
          <a:p>
            <a:r>
              <a:rPr lang="en-GB" dirty="0"/>
              <a:t>Titles serve the same purpose as the “Subject” line on an email (you get an idea of the contents)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696" y="4257147"/>
            <a:ext cx="5233371" cy="155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29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6248</TotalTime>
  <Words>1522</Words>
  <Application>Microsoft Office PowerPoint</Application>
  <PresentationFormat>Widescreen</PresentationFormat>
  <Paragraphs>199</Paragraphs>
  <Slides>36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PowerPoint:  Biggest Design Mistakes</vt:lpstr>
      <vt:lpstr>Training Objectives</vt:lpstr>
      <vt:lpstr>Slide Format in this PowerPoint</vt:lpstr>
      <vt:lpstr>No Presentation Objectives</vt:lpstr>
      <vt:lpstr>Rules of Engagement</vt:lpstr>
      <vt:lpstr>Slides vs. Presenter Conflict</vt:lpstr>
      <vt:lpstr>Format Consistency</vt:lpstr>
      <vt:lpstr>Poor Templates</vt:lpstr>
      <vt:lpstr>Repeated Slide Titles</vt:lpstr>
      <vt:lpstr>Descriptive Slide Titles</vt:lpstr>
      <vt:lpstr>Bullets vs. Numbering</vt:lpstr>
      <vt:lpstr>Bulleting One Point</vt:lpstr>
      <vt:lpstr>Too much Text</vt:lpstr>
      <vt:lpstr>Text Typeface for Online Displays</vt:lpstr>
      <vt:lpstr>Text Justification</vt:lpstr>
      <vt:lpstr>Too many Typefaces</vt:lpstr>
      <vt:lpstr>Text Size</vt:lpstr>
      <vt:lpstr>Poor Contrast</vt:lpstr>
      <vt:lpstr>All Text no Multimedia</vt:lpstr>
      <vt:lpstr>Conflict between Text &amp; Visuals</vt:lpstr>
      <vt:lpstr>Overcrowding the Slide</vt:lpstr>
      <vt:lpstr>Alignment of Objects </vt:lpstr>
      <vt:lpstr>Detailed Diagrams</vt:lpstr>
      <vt:lpstr>Too much data</vt:lpstr>
      <vt:lpstr>Poor Quality Images</vt:lpstr>
      <vt:lpstr>Not cropping/trimming images </vt:lpstr>
      <vt:lpstr>Use of Distracting Features (Bells &amp; Whistles)</vt:lpstr>
      <vt:lpstr>Constantly Moving Visuals</vt:lpstr>
      <vt:lpstr>Number of Slides</vt:lpstr>
      <vt:lpstr>Reading the Slide</vt:lpstr>
      <vt:lpstr>Showing all the slide content at once</vt:lpstr>
      <vt:lpstr>Switching between external content</vt:lpstr>
      <vt:lpstr>Cute Endings</vt:lpstr>
      <vt:lpstr>Not Crediting Sources</vt:lpstr>
      <vt:lpstr>References</vt:lpstr>
      <vt:lpstr>About the Author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– Biggest Design Mistakes</dc:title>
  <dc:creator>User</dc:creator>
  <cp:lastModifiedBy>John Gedeon</cp:lastModifiedBy>
  <cp:revision>74</cp:revision>
  <dcterms:created xsi:type="dcterms:W3CDTF">2021-06-10T16:26:32Z</dcterms:created>
  <dcterms:modified xsi:type="dcterms:W3CDTF">2023-06-26T18:55:02Z</dcterms:modified>
</cp:coreProperties>
</file>